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09" r:id="rId6"/>
    <p:sldId id="310" r:id="rId7"/>
    <p:sldId id="311" r:id="rId8"/>
    <p:sldId id="308" r:id="rId9"/>
    <p:sldId id="307" r:id="rId10"/>
    <p:sldId id="299" r:id="rId11"/>
    <p:sldId id="306" r:id="rId12"/>
    <p:sldId id="300" r:id="rId13"/>
    <p:sldId id="305" r:id="rId14"/>
    <p:sldId id="301" r:id="rId15"/>
    <p:sldId id="285" r:id="rId16"/>
    <p:sldId id="287" r:id="rId17"/>
    <p:sldId id="294" r:id="rId18"/>
    <p:sldId id="289" r:id="rId19"/>
    <p:sldId id="293" r:id="rId20"/>
    <p:sldId id="295" r:id="rId21"/>
    <p:sldId id="298" r:id="rId22"/>
    <p:sldId id="292" r:id="rId23"/>
    <p:sldId id="291" r:id="rId24"/>
    <p:sldId id="314" r:id="rId25"/>
    <p:sldId id="304" r:id="rId26"/>
    <p:sldId id="283" r:id="rId27"/>
    <p:sldId id="284" r:id="rId28"/>
    <p:sldId id="288" r:id="rId29"/>
    <p:sldId id="276" r:id="rId30"/>
    <p:sldId id="279" r:id="rId31"/>
    <p:sldId id="278" r:id="rId32"/>
    <p:sldId id="280" r:id="rId33"/>
    <p:sldId id="282" r:id="rId34"/>
    <p:sldId id="268" r:id="rId35"/>
    <p:sldId id="267" r:id="rId36"/>
    <p:sldId id="266" r:id="rId37"/>
    <p:sldId id="265" r:id="rId38"/>
    <p:sldId id="258" r:id="rId39"/>
    <p:sldId id="263" r:id="rId40"/>
    <p:sldId id="264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15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50.png"/><Relationship Id="rId39" Type="http://schemas.openxmlformats.org/officeDocument/2006/relationships/image" Target="../media/image101.png"/><Relationship Id="rId21" Type="http://schemas.openxmlformats.org/officeDocument/2006/relationships/image" Target="../media/image84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20" Type="http://schemas.openxmlformats.org/officeDocument/2006/relationships/image" Target="../media/image83.png"/><Relationship Id="rId41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50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88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90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89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1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image" Target="../media/image142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90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8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185.png"/><Relationship Id="rId39" Type="http://schemas.openxmlformats.org/officeDocument/2006/relationships/image" Target="../media/image152.png"/><Relationship Id="rId21" Type="http://schemas.openxmlformats.org/officeDocument/2006/relationships/image" Target="../media/image180.png"/><Relationship Id="rId34" Type="http://schemas.openxmlformats.org/officeDocument/2006/relationships/image" Target="../media/image193.png"/><Relationship Id="rId42" Type="http://schemas.openxmlformats.org/officeDocument/2006/relationships/image" Target="../media/image200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29" Type="http://schemas.openxmlformats.org/officeDocument/2006/relationships/image" Target="../media/image188.png"/><Relationship Id="rId41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37" Type="http://schemas.openxmlformats.org/officeDocument/2006/relationships/image" Target="../media/image196.png"/><Relationship Id="rId40" Type="http://schemas.openxmlformats.org/officeDocument/2006/relationships/image" Target="../media/image198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36" Type="http://schemas.openxmlformats.org/officeDocument/2006/relationships/image" Target="../media/image195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31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Relationship Id="rId27" Type="http://schemas.openxmlformats.org/officeDocument/2006/relationships/image" Target="../media/image186.png"/><Relationship Id="rId30" Type="http://schemas.openxmlformats.org/officeDocument/2006/relationships/image" Target="../media/image189.png"/><Relationship Id="rId35" Type="http://schemas.openxmlformats.org/officeDocument/2006/relationships/image" Target="../media/image194.png"/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4.png"/><Relationship Id="rId33" Type="http://schemas.openxmlformats.org/officeDocument/2006/relationships/image" Target="../media/image192.png"/><Relationship Id="rId38" Type="http://schemas.openxmlformats.org/officeDocument/2006/relationships/image" Target="../media/image1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3.png"/><Relationship Id="rId4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8.png"/><Relationship Id="rId26" Type="http://schemas.openxmlformats.org/officeDocument/2006/relationships/image" Target="../media/image154.png"/><Relationship Id="rId39" Type="http://schemas.openxmlformats.org/officeDocument/2006/relationships/image" Target="../media/image237.png"/><Relationship Id="rId21" Type="http://schemas.openxmlformats.org/officeDocument/2006/relationships/image" Target="../media/image221.png"/><Relationship Id="rId34" Type="http://schemas.openxmlformats.org/officeDocument/2006/relationships/image" Target="../media/image233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29" Type="http://schemas.openxmlformats.org/officeDocument/2006/relationships/image" Target="../media/image228.png"/><Relationship Id="rId41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4.png"/><Relationship Id="rId32" Type="http://schemas.openxmlformats.org/officeDocument/2006/relationships/image" Target="../media/image231.png"/><Relationship Id="rId37" Type="http://schemas.openxmlformats.org/officeDocument/2006/relationships/image" Target="../media/image155.png"/><Relationship Id="rId40" Type="http://schemas.openxmlformats.org/officeDocument/2006/relationships/image" Target="../media/image238.png"/><Relationship Id="rId5" Type="http://schemas.openxmlformats.org/officeDocument/2006/relationships/image" Target="../media/image206.png"/><Relationship Id="rId15" Type="http://schemas.openxmlformats.org/officeDocument/2006/relationships/image" Target="../media/image153.png"/><Relationship Id="rId23" Type="http://schemas.openxmlformats.org/officeDocument/2006/relationships/image" Target="../media/image223.png"/><Relationship Id="rId28" Type="http://schemas.openxmlformats.org/officeDocument/2006/relationships/image" Target="../media/image227.png"/><Relationship Id="rId36" Type="http://schemas.openxmlformats.org/officeDocument/2006/relationships/image" Target="../media/image235.png"/><Relationship Id="rId10" Type="http://schemas.openxmlformats.org/officeDocument/2006/relationships/image" Target="../media/image211.png"/><Relationship Id="rId19" Type="http://schemas.openxmlformats.org/officeDocument/2006/relationships/image" Target="../media/image219.png"/><Relationship Id="rId31" Type="http://schemas.openxmlformats.org/officeDocument/2006/relationships/image" Target="../media/image230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2.png"/><Relationship Id="rId27" Type="http://schemas.openxmlformats.org/officeDocument/2006/relationships/image" Target="../media/image226.png"/><Relationship Id="rId30" Type="http://schemas.openxmlformats.org/officeDocument/2006/relationships/image" Target="../media/image229.png"/><Relationship Id="rId35" Type="http://schemas.openxmlformats.org/officeDocument/2006/relationships/image" Target="../media/image234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33" Type="http://schemas.openxmlformats.org/officeDocument/2006/relationships/image" Target="../media/image232.png"/><Relationship Id="rId38" Type="http://schemas.openxmlformats.org/officeDocument/2006/relationships/image" Target="../media/image2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1.png"/><Relationship Id="rId7" Type="http://schemas.openxmlformats.org/officeDocument/2006/relationships/image" Target="../media/image24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148.png"/><Relationship Id="rId4" Type="http://schemas.openxmlformats.org/officeDocument/2006/relationships/image" Target="../media/image242.png"/><Relationship Id="rId9" Type="http://schemas.openxmlformats.org/officeDocument/2006/relationships/image" Target="../media/image1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1.png"/><Relationship Id="rId7" Type="http://schemas.openxmlformats.org/officeDocument/2006/relationships/image" Target="../media/image14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56.png"/><Relationship Id="rId7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24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9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9.png"/><Relationship Id="rId7" Type="http://schemas.openxmlformats.org/officeDocument/2006/relationships/image" Target="../media/image292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1.png"/><Relationship Id="rId10" Type="http://schemas.openxmlformats.org/officeDocument/2006/relationships/image" Target="../media/image295.png"/><Relationship Id="rId4" Type="http://schemas.openxmlformats.org/officeDocument/2006/relationships/image" Target="../media/image290.png"/><Relationship Id="rId9" Type="http://schemas.openxmlformats.org/officeDocument/2006/relationships/image" Target="../media/image2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DB6A6D-4D49-23AB-8136-480870B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1" y="1394276"/>
            <a:ext cx="1791624" cy="236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1441999"/>
            <a:ext cx="2148735" cy="219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09" y="1349260"/>
            <a:ext cx="1804960" cy="2216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096933" y="1233408"/>
            <a:ext cx="2148735" cy="2401051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7" y="1799496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645652" y="1549498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F931F-2517-86F7-FCC3-39FFD466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545" y="991981"/>
            <a:ext cx="2249451" cy="23227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041" y="996905"/>
            <a:ext cx="2127208" cy="2322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EB04B-9986-E03D-E5DA-F97586955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328" y="818238"/>
            <a:ext cx="1958176" cy="24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60267</TotalTime>
  <Words>696</Words>
  <Application>Microsoft Office PowerPoint</Application>
  <PresentationFormat>Widescreen</PresentationFormat>
  <Paragraphs>124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233</cp:revision>
  <dcterms:created xsi:type="dcterms:W3CDTF">2023-07-26T17:49:20Z</dcterms:created>
  <dcterms:modified xsi:type="dcterms:W3CDTF">2025-02-25T03:10:55Z</dcterms:modified>
</cp:coreProperties>
</file>